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6" r:id="rId2"/>
    <p:sldId id="313" r:id="rId3"/>
    <p:sldId id="270" r:id="rId4"/>
    <p:sldId id="303" r:id="rId5"/>
    <p:sldId id="268" r:id="rId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85C"/>
    <a:srgbClr val="192A4A"/>
    <a:srgbClr val="525068"/>
    <a:srgbClr val="FCFCFC"/>
    <a:srgbClr val="555464"/>
    <a:srgbClr val="4B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87" d="100"/>
          <a:sy n="87" d="100"/>
        </p:scale>
        <p:origin x="90" y="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052239-6C6F-472F-B175-F0FADCEE2BD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6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4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4" y="113159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21538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www.khavaran.ac.ir   15th Symposium on Advances in Science and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179997"/>
            <a:ext cx="9468149" cy="1927006"/>
            <a:chOff x="333766" y="866520"/>
            <a:chExt cx="7670864" cy="1561214"/>
          </a:xfrm>
        </p:grpSpPr>
        <p:sp>
          <p:nvSpPr>
            <p:cNvPr id="7" name="Oval 6"/>
            <p:cNvSpPr/>
            <p:nvPr/>
          </p:nvSpPr>
          <p:spPr>
            <a:xfrm>
              <a:off x="4091797" y="1455626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644008" y="1707654"/>
              <a:ext cx="720080" cy="7200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364088" y="1045536"/>
              <a:ext cx="936104" cy="936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538130" y="1261560"/>
              <a:ext cx="504056" cy="50405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104530" y="866520"/>
              <a:ext cx="900100" cy="900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851920" y="1383618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rot="1351255">
              <a:off x="1265321" y="1497087"/>
              <a:ext cx="504056" cy="50405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rot="1351255">
              <a:off x="1848888" y="1409861"/>
              <a:ext cx="900100" cy="900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 rot="1351255">
              <a:off x="2870635" y="1230296"/>
              <a:ext cx="455011" cy="4550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rot="1351255">
              <a:off x="3437209" y="1408665"/>
              <a:ext cx="227505" cy="2275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33766" y="1573764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rot="1351255">
              <a:off x="823699" y="1818304"/>
              <a:ext cx="412094" cy="4120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rot="1351255">
              <a:off x="523227" y="1752675"/>
              <a:ext cx="227505" cy="22750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20EE528-962A-1C46-D083-C31F5E91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89" y="1039615"/>
            <a:ext cx="5828884" cy="2647976"/>
          </a:xfrm>
          <a:solidFill>
            <a:schemeClr val="bg1">
              <a:lumMod val="50000"/>
              <a:alpha val="41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79000" endPos="29000" dist="50800" dir="5400000" sy="-100000" algn="bl" rotWithShape="0"/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chemeClr val="bg1"/>
                </a:solidFill>
                <a:cs typeface="B Titr" panose="00000700000000000000" pitchFamily="2" charset="-78"/>
              </a:rPr>
              <a:t>عنوان</a:t>
            </a:r>
            <a:r>
              <a:rPr lang="fa-IR" sz="4400" dirty="0">
                <a:cs typeface="B Titr" panose="00000700000000000000" pitchFamily="2" charset="-78"/>
              </a:rPr>
              <a:t> 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FCD85-9949-A8E7-A42E-C448D2AA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25336" y="283586"/>
            <a:ext cx="6961464" cy="85725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عنوان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AC8A-7627-0B5C-3E0F-AD3AB5C2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48EAB0-49CB-2985-36EC-1075A3D8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964" y="4722992"/>
            <a:ext cx="3896072" cy="273844"/>
          </a:xfrm>
        </p:spPr>
        <p:txBody>
          <a:bodyPr/>
          <a:lstStyle/>
          <a:p>
            <a:r>
              <a:rPr lang="en-US" sz="1600" dirty="0"/>
              <a:t>www.khavaran.ac.ir </a:t>
            </a:r>
          </a:p>
          <a:p>
            <a:r>
              <a:rPr lang="en-US" dirty="0"/>
              <a:t> 15th Symposium on Advances in Science and Technology </a:t>
            </a:r>
          </a:p>
        </p:txBody>
      </p:sp>
      <p:sp>
        <p:nvSpPr>
          <p:cNvPr id="37" name="Flowchart: Off-page Connector 36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100" b="1" dirty="0"/>
              <a:t>01</a:t>
            </a:r>
            <a:endParaRPr lang="en-US" sz="11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714" y="699542"/>
            <a:ext cx="1719622" cy="45719"/>
            <a:chOff x="2055030" y="1463669"/>
            <a:chExt cx="2304256" cy="544908"/>
          </a:xfrm>
        </p:grpSpPr>
        <p:sp>
          <p:nvSpPr>
            <p:cNvPr id="7" name="Rectangle 6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76D64-0EDC-9539-AC2F-4081E2A3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419622"/>
            <a:ext cx="9144001" cy="21000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Off-page Connector 9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100" b="1" dirty="0"/>
              <a:t>02</a:t>
            </a:r>
            <a:endParaRPr lang="en-US" sz="1100" b="1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891A6F8-0BA1-838D-5E6A-9F059901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2064" y="4515966"/>
            <a:ext cx="4184104" cy="633884"/>
          </a:xfrm>
        </p:spPr>
        <p:txBody>
          <a:bodyPr/>
          <a:lstStyle/>
          <a:p>
            <a:r>
              <a:rPr lang="en-US" sz="1600" dirty="0"/>
              <a:t>www.khavaran.ac.ir </a:t>
            </a:r>
          </a:p>
          <a:p>
            <a:r>
              <a:rPr lang="en-US" dirty="0"/>
              <a:t> 15th Symposium on Advances in Science and Technology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2F17C3E-449B-0851-C563-99F29C2D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1" y="434228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45E99A9-9D52-2B21-BEE7-A9BDEE99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1491630"/>
            <a:ext cx="9144000" cy="20024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Off-page Connector 21"/>
          <p:cNvSpPr/>
          <p:nvPr/>
        </p:nvSpPr>
        <p:spPr>
          <a:xfrm>
            <a:off x="8637215" y="161022"/>
            <a:ext cx="327273" cy="295200"/>
          </a:xfrm>
          <a:prstGeom prst="flowChartOffpageConnector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100" b="1" dirty="0"/>
              <a:t>03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8F846DF-CB77-8C7A-FBFA-DED9F7E7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2064" y="4515966"/>
            <a:ext cx="4184104" cy="633884"/>
          </a:xfrm>
        </p:spPr>
        <p:txBody>
          <a:bodyPr/>
          <a:lstStyle/>
          <a:p>
            <a:r>
              <a:rPr lang="en-US" sz="1600" dirty="0"/>
              <a:t>www.khavaran.ac.ir </a:t>
            </a:r>
          </a:p>
          <a:p>
            <a:r>
              <a:rPr lang="en-US" dirty="0"/>
              <a:t> 15th Symposium on Advances in Science and Technology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5B78387-FC32-2D46-B018-ACCAD951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9849670-6F2F-0147-7CB0-8E8B176A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B1E019-8294-5358-81F9-11116466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2064" y="4515966"/>
            <a:ext cx="4184104" cy="633884"/>
          </a:xfrm>
        </p:spPr>
        <p:txBody>
          <a:bodyPr/>
          <a:lstStyle/>
          <a:p>
            <a:r>
              <a:rPr lang="en-US" sz="1600" dirty="0"/>
              <a:t>www.khavaran.ac.ir </a:t>
            </a:r>
          </a:p>
          <a:p>
            <a:r>
              <a:rPr lang="en-US" dirty="0"/>
              <a:t> 15th Symposium on Advances in Science and Technology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70F94E-9631-2E12-5D18-486003EE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06731-50CE-777E-99F5-167D828F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74</Words>
  <Application>Microsoft Office PowerPoint</Application>
  <PresentationFormat>On-screen Show (16:9)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 Light</vt:lpstr>
      <vt:lpstr>Tahoma</vt:lpstr>
      <vt:lpstr>Office Theme</vt:lpstr>
      <vt:lpstr>عنوان </vt:lpstr>
      <vt:lpstr>عنوان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Javad Pakdaman</cp:lastModifiedBy>
  <cp:revision>253</cp:revision>
  <cp:lastPrinted>2022-11-23T06:36:24Z</cp:lastPrinted>
  <dcterms:created xsi:type="dcterms:W3CDTF">2014-02-03T20:55:49Z</dcterms:created>
  <dcterms:modified xsi:type="dcterms:W3CDTF">2022-11-23T06:56:23Z</dcterms:modified>
</cp:coreProperties>
</file>